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3"/>
    <p:sldId id="257" r:id="rId4"/>
    <p:sldId id="261" r:id="rId5"/>
    <p:sldId id="260" r:id="rId6"/>
    <p:sldId id="262" r:id="rId7"/>
    <p:sldId id="263" r:id="rId8"/>
    <p:sldId id="258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69" d="100"/>
          <a:sy n="69" d="100"/>
        </p:scale>
        <p:origin x="3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56DD-E37A-485A-9F24-FB1DD9811E3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ACB3-5150-4A68-AFA8-88AEA9C3E56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56DD-E37A-485A-9F24-FB1DD9811E3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ACB3-5150-4A68-AFA8-88AEA9C3E56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56DD-E37A-485A-9F24-FB1DD9811E3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ACB3-5150-4A68-AFA8-88AEA9C3E56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56DD-E37A-485A-9F24-FB1DD9811E3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ACB3-5150-4A68-AFA8-88AEA9C3E56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56DD-E37A-485A-9F24-FB1DD9811E3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ACB3-5150-4A68-AFA8-88AEA9C3E56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56DD-E37A-485A-9F24-FB1DD9811E3E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ACB3-5150-4A68-AFA8-88AEA9C3E56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56DD-E37A-485A-9F24-FB1DD9811E3E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ACB3-5150-4A68-AFA8-88AEA9C3E56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56DD-E37A-485A-9F24-FB1DD9811E3E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ACB3-5150-4A68-AFA8-88AEA9C3E56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56DD-E37A-485A-9F24-FB1DD9811E3E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ACB3-5150-4A68-AFA8-88AEA9C3E56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56DD-E37A-485A-9F24-FB1DD9811E3E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ACB3-5150-4A68-AFA8-88AEA9C3E56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56DD-E37A-485A-9F24-FB1DD9811E3E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CCACB3-5150-4A68-AFA8-88AEA9C3E565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E56DD-E37A-485A-9F24-FB1DD9811E3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CCACB3-5150-4A68-AFA8-88AEA9C3E565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.jpeg"/><Relationship Id="rId3" Type="http://schemas.openxmlformats.org/officeDocument/2006/relationships/image" Target="../media/image14.jpe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1.png"/><Relationship Id="rId7" Type="http://schemas.openxmlformats.org/officeDocument/2006/relationships/image" Target="../media/image20.jpeg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232727" y="4250309"/>
            <a:ext cx="1129315" cy="112931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30" y="1"/>
            <a:ext cx="11312850" cy="6512658"/>
          </a:xfrm>
          <a:prstGeom prst="rect">
            <a:avLst/>
          </a:prstGeom>
        </p:spPr>
      </p:pic>
      <p:pic>
        <p:nvPicPr>
          <p:cNvPr id="5" name="Изображение 4" descr="IMG20251205150223"/>
          <p:cNvPicPr>
            <a:picLocks noChangeAspect="1"/>
          </p:cNvPicPr>
          <p:nvPr/>
        </p:nvPicPr>
        <p:blipFill>
          <a:blip r:embed="rId2"/>
          <a:srcRect l="34381" r="33054" b="21118"/>
          <a:stretch>
            <a:fillRect/>
          </a:stretch>
        </p:blipFill>
        <p:spPr>
          <a:xfrm>
            <a:off x="2740660" y="4193540"/>
            <a:ext cx="1823085" cy="19805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252" y="500750"/>
            <a:ext cx="1297474" cy="47306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081" y="441875"/>
            <a:ext cx="617064" cy="5908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976833" y="2620300"/>
            <a:ext cx="7982070" cy="10763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Unbounded Medium" panose="020B0605040102020103" pitchFamily="34" charset="-52"/>
              </a:rPr>
              <a:t>Сплочение коллектива «Классное государство на школьной планете»</a:t>
            </a:r>
            <a:endParaRPr lang="ru-RU" sz="3200" dirty="0">
              <a:solidFill>
                <a:schemeClr val="bg1"/>
              </a:solidFill>
              <a:latin typeface="Unbounded Medium" panose="020B0605040102020103" pitchFamily="34" charset="-5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63745" y="4250690"/>
            <a:ext cx="5807075" cy="1617345"/>
          </a:xfrm>
          <a:prstGeom prst="rect">
            <a:avLst/>
          </a:prstGeom>
          <a:noFill/>
        </p:spPr>
        <p:txBody>
          <a:bodyPr wrap="none" rtlCol="0" anchor="ctr">
            <a:noAutofit/>
          </a:bodyPr>
          <a:lstStyle/>
          <a:p>
            <a:pPr>
              <a:spcAft>
                <a:spcPts val="600"/>
              </a:spcAft>
            </a:pPr>
            <a:r>
              <a:rPr lang="ru-RU" sz="1400" b="1" dirty="0" smtClean="0">
                <a:solidFill>
                  <a:schemeClr val="bg1"/>
                </a:solidFill>
                <a:latin typeface="Atyp Display Medium" panose="00000600000000000000" pitchFamily="2" charset="0"/>
                <a:ea typeface="Atyp Display Medium" panose="00000600000000000000" pitchFamily="2" charset="0"/>
              </a:rPr>
              <a:t>Михайлова Светлана Анатольевна </a:t>
            </a:r>
            <a:endParaRPr lang="ru-RU" sz="1400" b="1" dirty="0" smtClean="0">
              <a:solidFill>
                <a:schemeClr val="bg1"/>
              </a:solidFill>
              <a:latin typeface="Atyp Display Medium" panose="00000600000000000000" pitchFamily="2" charset="0"/>
              <a:ea typeface="Atyp Display Medium" panose="000006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ru-RU" sz="1100" dirty="0" smtClean="0">
                <a:solidFill>
                  <a:schemeClr val="bg1"/>
                </a:solidFill>
                <a:latin typeface="Atyp Display"/>
                <a:ea typeface="Atyp Display Medium" panose="00000600000000000000" pitchFamily="2" charset="0"/>
              </a:rPr>
              <a:t>Учитель биологии и географии, Муниципальное бюджетное</a:t>
            </a:r>
            <a:endParaRPr lang="ru-RU" sz="1100" dirty="0" smtClean="0">
              <a:solidFill>
                <a:schemeClr val="bg1"/>
              </a:solidFill>
              <a:latin typeface="Atyp Display"/>
              <a:ea typeface="Atyp Display Medium" panose="000006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ru-RU" sz="1100" dirty="0" smtClean="0">
                <a:solidFill>
                  <a:schemeClr val="bg1"/>
                </a:solidFill>
                <a:latin typeface="Atyp Display"/>
                <a:ea typeface="Atyp Display Medium" panose="00000600000000000000" pitchFamily="2" charset="0"/>
              </a:rPr>
              <a:t> образовательное учреждение</a:t>
            </a:r>
            <a:endParaRPr lang="ru-RU" sz="1100" dirty="0" smtClean="0">
              <a:solidFill>
                <a:schemeClr val="bg1"/>
              </a:solidFill>
              <a:latin typeface="Atyp Display"/>
              <a:ea typeface="Atyp Display Medium" panose="000006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ru-RU" sz="1100" dirty="0" smtClean="0">
                <a:solidFill>
                  <a:schemeClr val="bg1"/>
                </a:solidFill>
                <a:latin typeface="Atyp Display"/>
                <a:ea typeface="Atyp Display Medium" panose="00000600000000000000" pitchFamily="2" charset="0"/>
              </a:rPr>
              <a:t> «Многопрофильный правовой лицей №8», Псковская область. Псков</a:t>
            </a:r>
            <a:endParaRPr lang="ru-RU" sz="1100" dirty="0" smtClean="0">
              <a:solidFill>
                <a:schemeClr val="bg1"/>
              </a:solidFill>
              <a:latin typeface="Atyp Display"/>
              <a:ea typeface="Atyp Display Medium" panose="00000600000000000000" pitchFamily="2" charset="0"/>
            </a:endParaRPr>
          </a:p>
          <a:p>
            <a:pPr>
              <a:spcAft>
                <a:spcPts val="600"/>
              </a:spcAft>
            </a:pPr>
            <a:r>
              <a:rPr lang="ru-RU" sz="1100" dirty="0">
                <a:solidFill>
                  <a:schemeClr val="bg1"/>
                </a:solidFill>
                <a:latin typeface="Atyp Display"/>
                <a:ea typeface="Atyp Display Medium" panose="00000600000000000000" pitchFamily="2" charset="0"/>
              </a:rPr>
              <a:t>посол Форума классных руководителей 2026</a:t>
            </a:r>
            <a:endParaRPr lang="ru-RU" sz="1100" dirty="0">
              <a:solidFill>
                <a:schemeClr val="bg1"/>
              </a:solidFill>
              <a:latin typeface="Atyp Display"/>
              <a:ea typeface="Atyp Display Medium" panose="00000600000000000000" pitchFamily="2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103" y="491707"/>
            <a:ext cx="1875133" cy="3677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832" y="-12950"/>
            <a:ext cx="2088071" cy="31321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21" y="0"/>
            <a:ext cx="11347088" cy="653701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8192" y="549473"/>
            <a:ext cx="4337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Unbounded Medium" panose="020B0605040102020103" pitchFamily="34" charset="-52"/>
              </a:rPr>
              <a:t>ЦЕЛЬ ПРАКТИКИ</a:t>
            </a:r>
            <a:endParaRPr lang="ru-RU" sz="2400" dirty="0">
              <a:latin typeface="Unbounded Medium" panose="020B0605040102020103" pitchFamily="34" charset="-5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08192" y="1185949"/>
            <a:ext cx="93065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typ Display" panose="00000500000000000000" pitchFamily="2" charset="0"/>
                <a:ea typeface="Atyp Display" panose="00000500000000000000" pitchFamily="2" charset="0"/>
              </a:rPr>
              <a:t>Сплочение классного коллектива с пятого по одиннадцатый класс, путём приобщения к общим делам и общим достижениям </a:t>
            </a:r>
            <a:endParaRPr lang="ru-RU" dirty="0">
              <a:latin typeface="Atyp Display" panose="00000500000000000000" pitchFamily="2" charset="0"/>
              <a:ea typeface="Atyp Display" panose="00000500000000000000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522" y="163629"/>
            <a:ext cx="1199039" cy="17985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21" y="0"/>
            <a:ext cx="11347088" cy="653701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57598" y="381692"/>
            <a:ext cx="5703444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typ Display" panose="00000500000000000000" pitchFamily="2" charset="0"/>
                <a:ea typeface="Atyp Display" panose="00000500000000000000" pitchFamily="2" charset="0"/>
              </a:rPr>
              <a:t>Наша символика класса </a:t>
            </a:r>
            <a:endParaRPr lang="ru-RU" dirty="0">
              <a:latin typeface="Atyp Display" panose="00000500000000000000" pitchFamily="2" charset="0"/>
              <a:ea typeface="Atyp Display" panose="00000500000000000000" pitchFamily="2" charset="0"/>
            </a:endParaRPr>
          </a:p>
          <a:p>
            <a:pPr algn="ctr"/>
            <a:r>
              <a:rPr lang="ru-RU" dirty="0">
                <a:latin typeface="Atyp Display" panose="00000500000000000000" pitchFamily="2" charset="0"/>
                <a:ea typeface="Atyp Display" panose="00000500000000000000" pitchFamily="2" charset="0"/>
              </a:rPr>
              <a:t>девиз « на параллели буква «в» дружная всегда и везде!»</a:t>
            </a:r>
            <a:endParaRPr lang="ru-RU" dirty="0">
              <a:latin typeface="Atyp Display" panose="00000500000000000000" pitchFamily="2" charset="0"/>
              <a:ea typeface="Atyp Display" panose="00000500000000000000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522" y="163629"/>
            <a:ext cx="1199039" cy="1798559"/>
          </a:xfrm>
          <a:prstGeom prst="rect">
            <a:avLst/>
          </a:prstGeom>
        </p:spPr>
      </p:pic>
      <p:pic>
        <p:nvPicPr>
          <p:cNvPr id="2" name="Изображение 1" descr="wRNctmPrXcfsNgwPIBhdbBR757lTHPkdq6ilxZIu6k1crL_mZ07NrjB4f_pg4rOnV6somGoEhVM-6f1SwnzSuFoQ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6095" y="518795"/>
            <a:ext cx="2033270" cy="45345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21" y="0"/>
            <a:ext cx="11347088" cy="653701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57598" y="381692"/>
            <a:ext cx="570344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typ Display" panose="00000500000000000000" pitchFamily="2" charset="0"/>
                <a:ea typeface="Atyp Display" panose="00000500000000000000" pitchFamily="2" charset="0"/>
              </a:rPr>
              <a:t>у нас сегодня именниик !</a:t>
            </a:r>
            <a:endParaRPr lang="ru-RU" dirty="0">
              <a:latin typeface="Atyp Display" panose="00000500000000000000" pitchFamily="2" charset="0"/>
              <a:ea typeface="Atyp Display" panose="00000500000000000000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522" y="163629"/>
            <a:ext cx="1199039" cy="1798559"/>
          </a:xfrm>
          <a:prstGeom prst="rect">
            <a:avLst/>
          </a:prstGeom>
        </p:spPr>
      </p:pic>
      <p:pic>
        <p:nvPicPr>
          <p:cNvPr id="3" name="Изображение 2" descr="OxV_5wzvnJQHJb97DfNStU9gVtj_yz-o-Jwp0eouQdtePWrxBe3TgAw8zaRIbesPAhav-42IoLay7eC0s1jwQYx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8460" y="1819910"/>
            <a:ext cx="7894320" cy="3540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21" y="0"/>
            <a:ext cx="11347088" cy="653701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57598" y="381692"/>
            <a:ext cx="570344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typ Display" panose="00000500000000000000" pitchFamily="2" charset="0"/>
                <a:ea typeface="Atyp Display" panose="00000500000000000000" pitchFamily="2" charset="0"/>
              </a:rPr>
              <a:t>совместные дела - объединяют!</a:t>
            </a:r>
            <a:endParaRPr lang="ru-RU" dirty="0">
              <a:latin typeface="Atyp Display" panose="00000500000000000000" pitchFamily="2" charset="0"/>
              <a:ea typeface="Atyp Display" panose="00000500000000000000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522" y="163629"/>
            <a:ext cx="1199039" cy="1798559"/>
          </a:xfrm>
          <a:prstGeom prst="rect">
            <a:avLst/>
          </a:prstGeom>
        </p:spPr>
      </p:pic>
      <p:pic>
        <p:nvPicPr>
          <p:cNvPr id="3" name="Изображение 2" descr="5aNOnpGePr9FKUlZPFzKr0Hmop9dTu-WvJdMUb9ApCPmVRy8EOU-mVYowtgcHuGPKPY96URw_blu0TRKvE3F5PF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1325" y="3258820"/>
            <a:ext cx="5155565" cy="2312035"/>
          </a:xfrm>
          <a:prstGeom prst="rect">
            <a:avLst/>
          </a:prstGeom>
        </p:spPr>
      </p:pic>
      <p:pic>
        <p:nvPicPr>
          <p:cNvPr id="4" name="Изображение 3" descr="ejDLVI9_42A6gx8Gj0_D5X0tq9M_yjurwQHtVpTTLp4ttDeIzE87TeJ0oG3gNqOxoKs-6zdA4OI2bnGj_DzIIMKA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290" y="1962150"/>
            <a:ext cx="4754880" cy="2132330"/>
          </a:xfrm>
          <a:prstGeom prst="rect">
            <a:avLst/>
          </a:prstGeom>
        </p:spPr>
      </p:pic>
      <p:pic>
        <p:nvPicPr>
          <p:cNvPr id="5" name="Изображение 4" descr="CVmdOG7IJ_sFxIfyn5DQG_vX7l9r4nn_ACIj4mcjqiNt8W2IHbtImTc6itaDTEHJw4dK71uFG5E-3kV4yXRzmYXV"/>
          <p:cNvPicPr>
            <a:picLocks noChangeAspect="1"/>
          </p:cNvPicPr>
          <p:nvPr/>
        </p:nvPicPr>
        <p:blipFill>
          <a:blip r:embed="rId5"/>
          <a:srcRect l="-2457" t="21565" r="2457" b="28574"/>
          <a:stretch>
            <a:fillRect/>
          </a:stretch>
        </p:blipFill>
        <p:spPr>
          <a:xfrm>
            <a:off x="5549265" y="154305"/>
            <a:ext cx="2792095" cy="31045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421" y="0"/>
            <a:ext cx="11347088" cy="653701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57598" y="381692"/>
            <a:ext cx="570344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typ Display" panose="00000500000000000000" pitchFamily="2" charset="0"/>
                <a:ea typeface="Atyp Display" panose="00000500000000000000" pitchFamily="2" charset="0"/>
              </a:rPr>
              <a:t>а не поставить ли нам спектакль?</a:t>
            </a:r>
            <a:endParaRPr lang="ru-RU" dirty="0">
              <a:latin typeface="Atyp Display" panose="00000500000000000000" pitchFamily="2" charset="0"/>
              <a:ea typeface="Atyp Display" panose="00000500000000000000" pitchFamily="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07522" y="163629"/>
            <a:ext cx="1199039" cy="1798559"/>
          </a:xfrm>
          <a:prstGeom prst="rect">
            <a:avLst/>
          </a:prstGeom>
        </p:spPr>
      </p:pic>
      <p:pic>
        <p:nvPicPr>
          <p:cNvPr id="3" name="Изображение 2" descr="CodP289uRHI-4VpowQ4Uioqc2f7YsIILV7dpYH7nhzEW3yYPiTE1PuaLDm9yWKEPQ0tkQcpCYZjjL6hbMFAk4rni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" y="1073150"/>
            <a:ext cx="5829300" cy="2614295"/>
          </a:xfrm>
          <a:prstGeom prst="rect">
            <a:avLst/>
          </a:prstGeom>
        </p:spPr>
      </p:pic>
      <p:pic>
        <p:nvPicPr>
          <p:cNvPr id="4" name="Изображение 3" descr="DQrCQacEidEkTKP6e-6qFmm3O39R7mxKEZNMaI2BywN-rtrIORl60PI8kvdIzJDugYKjtTnnXTJJHPTUYPyIlKyv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9975" y="2074545"/>
            <a:ext cx="5556885" cy="2492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630" y="1"/>
            <a:ext cx="11312850" cy="65126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928601" y="1819062"/>
            <a:ext cx="21991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800" dirty="0" smtClean="0">
                <a:solidFill>
                  <a:schemeClr val="bg1"/>
                </a:solidFill>
                <a:latin typeface="Unbounded Medium" panose="020B0605040102020103" pitchFamily="34" charset="-52"/>
              </a:rPr>
              <a:t>ВЫВОД</a:t>
            </a:r>
            <a:endParaRPr lang="ru-RU" sz="2800" dirty="0">
              <a:solidFill>
                <a:schemeClr val="bg1"/>
              </a:solidFill>
              <a:latin typeface="Unbounded Medium" panose="020B0605040102020103" pitchFamily="34" charset="-52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4164" y="653870"/>
            <a:ext cx="1108517" cy="40417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9713" y="577732"/>
            <a:ext cx="570079" cy="5458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695" y="653870"/>
            <a:ext cx="2115641" cy="414968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163" y="24385"/>
            <a:ext cx="1069434" cy="1604151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2440637" y="3441057"/>
            <a:ext cx="1659131" cy="1659131"/>
          </a:xfrm>
          <a:prstGeom prst="roundRect">
            <a:avLst>
              <a:gd name="adj" fmla="val 1112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60321" y="3441057"/>
            <a:ext cx="1659131" cy="1659131"/>
          </a:xfrm>
          <a:prstGeom prst="roundRect">
            <a:avLst>
              <a:gd name="adj" fmla="val 1112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680005" y="3441056"/>
            <a:ext cx="1659131" cy="1659131"/>
          </a:xfrm>
          <a:prstGeom prst="roundRect">
            <a:avLst>
              <a:gd name="adj" fmla="val 1112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241572" y="2242056"/>
            <a:ext cx="7232916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Atyp Display" panose="00000500000000000000" pitchFamily="2" charset="0"/>
                <a:ea typeface="Atyp Display" panose="00000500000000000000" pitchFamily="2" charset="0"/>
              </a:rPr>
              <a:t>подробно с моей работой как слассного руководителя и учителя биологии. географии можно познакомиться в группе в вк «Биология в фокусе»</a:t>
            </a:r>
            <a:endParaRPr lang="ru-RU" dirty="0">
              <a:solidFill>
                <a:schemeClr val="bg1"/>
              </a:solidFill>
              <a:latin typeface="Atyp Display" panose="00000500000000000000" pitchFamily="2" charset="0"/>
              <a:ea typeface="Atyp Display" panose="00000500000000000000" pitchFamily="2" charset="0"/>
            </a:endParaRPr>
          </a:p>
        </p:txBody>
      </p:sp>
      <p:pic>
        <p:nvPicPr>
          <p:cNvPr id="2" name="Изображение 1" descr="qr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4285" y="3494405"/>
            <a:ext cx="1484630" cy="1484630"/>
          </a:xfrm>
          <a:prstGeom prst="rect">
            <a:avLst/>
          </a:prstGeom>
        </p:spPr>
      </p:pic>
      <p:pic>
        <p:nvPicPr>
          <p:cNvPr id="4" name="Изображение 3" descr="photo_2026-02-24_22-52-0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31435" y="3494405"/>
            <a:ext cx="1588135" cy="1588135"/>
          </a:xfrm>
          <a:prstGeom prst="rect">
            <a:avLst/>
          </a:prstGeom>
        </p:spPr>
      </p:pic>
      <p:pic>
        <p:nvPicPr>
          <p:cNvPr id="5" name="Изображение 4" descr="qr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5260" y="3494405"/>
            <a:ext cx="1450340" cy="1450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704</Words>
  <Application>WPS Presentation</Application>
  <PresentationFormat>Широкоэкранный</PresentationFormat>
  <Paragraphs>25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23" baseType="lpstr">
      <vt:lpstr>Arial</vt:lpstr>
      <vt:lpstr>SimSun</vt:lpstr>
      <vt:lpstr>Wingdings</vt:lpstr>
      <vt:lpstr>Unbounded Medium</vt:lpstr>
      <vt:lpstr>Segoe Print</vt:lpstr>
      <vt:lpstr>Atyp Display Medium</vt:lpstr>
      <vt:lpstr>Atyp Display</vt:lpstr>
      <vt:lpstr>Aeroport Light</vt:lpstr>
      <vt:lpstr>Atyp Display</vt:lpstr>
      <vt:lpstr>Capitellum</vt:lpstr>
      <vt:lpstr>Calibri</vt:lpstr>
      <vt:lpstr>Verdana</vt:lpstr>
      <vt:lpstr>Microsoft YaHei</vt:lpstr>
      <vt:lpstr>Arial Unicode MS</vt:lpstr>
      <vt:lpstr>Calibri Light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Маркетолог</dc:creator>
  <cp:lastModifiedBy>User</cp:lastModifiedBy>
  <cp:revision>19</cp:revision>
  <dcterms:created xsi:type="dcterms:W3CDTF">2025-10-30T01:46:00Z</dcterms:created>
  <dcterms:modified xsi:type="dcterms:W3CDTF">2026-03-23T15:29:40Z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1C675D9B872249FB85716C800E0109FC_12</vt:lpwstr>
  </property>
  <property fmtid="{D5CDD505-2E9C-101B-9397-08002B2CF9AE}" pid="3" name="KSOProductBuildVer">
    <vt:lpwstr>1049-12.2.0.23196</vt:lpwstr>
  </property>
</Properties>
</file>